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1" r:id="rId5"/>
    <p:sldId id="263" r:id="rId6"/>
    <p:sldId id="265" r:id="rId7"/>
    <p:sldId id="267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208" autoAdjust="0"/>
  </p:normalViewPr>
  <p:slideViewPr>
    <p:cSldViewPr>
      <p:cViewPr varScale="1">
        <p:scale>
          <a:sx n="64" d="100"/>
          <a:sy n="64" d="100"/>
        </p:scale>
        <p:origin x="-5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7800"/>
            <a:ext cx="9144000" cy="457200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latin typeface="Times New Roman" pitchFamily="18" charset="0"/>
              </a:rPr>
              <a:t>Тема 11 ОСНОВНЫЕ </a:t>
            </a:r>
            <a:r>
              <a:rPr lang="ru-RU" sz="4400" b="1" dirty="0">
                <a:latin typeface="Times New Roman" pitchFamily="18" charset="0"/>
              </a:rPr>
              <a:t>ПОНЯТИЯ МЕНЕДЖМЕНТА НА ПРЕДПРИЯТИИ И ЕГО ФУНКЦИИ.</a:t>
            </a:r>
            <a:br>
              <a:rPr lang="ru-RU" sz="4400" b="1" dirty="0">
                <a:latin typeface="Times New Roman" pitchFamily="18" charset="0"/>
              </a:rPr>
            </a:br>
            <a:r>
              <a:rPr lang="ru-RU" sz="4400" b="1" dirty="0">
                <a:latin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b="1" dirty="0">
                <a:latin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1. Понятие менеджмента.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2. Предмет исследования.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3.Общие функции менеджмента.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youoffendmeyouoffendmyfamily.com/wordpress/wp-content/uploads/2009/08/drucker_bwcov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733800"/>
            <a:ext cx="20574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0292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менеджмент:</a:t>
            </a:r>
            <a:r>
              <a:rPr lang="ru-RU" sz="4000" dirty="0">
                <a:latin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</a:rPr>
            </a:br>
            <a:r>
              <a:rPr lang="ru-RU" sz="4000" dirty="0">
                <a:latin typeface="Times New Roman" pitchFamily="18" charset="0"/>
              </a:rPr>
              <a:t>- </a:t>
            </a:r>
            <a:r>
              <a:rPr lang="ru-RU" sz="3600" b="1" dirty="0">
                <a:latin typeface="Times New Roman" pitchFamily="18" charset="0"/>
              </a:rPr>
              <a:t>способ, манера обращения с людьми;</a:t>
            </a:r>
            <a:br>
              <a:rPr lang="ru-RU" sz="3600" b="1" dirty="0">
                <a:latin typeface="Times New Roman" pitchFamily="18" charset="0"/>
              </a:rPr>
            </a:br>
            <a:r>
              <a:rPr lang="ru-RU" sz="3600" b="1" dirty="0">
                <a:latin typeface="Times New Roman" pitchFamily="18" charset="0"/>
              </a:rPr>
              <a:t>- власть и искусство управления;</a:t>
            </a:r>
            <a:br>
              <a:rPr lang="ru-RU" sz="3600" b="1" dirty="0">
                <a:latin typeface="Times New Roman" pitchFamily="18" charset="0"/>
              </a:rPr>
            </a:br>
            <a:r>
              <a:rPr lang="ru-RU" sz="3600" b="1" dirty="0">
                <a:latin typeface="Times New Roman" pitchFamily="18" charset="0"/>
              </a:rPr>
              <a:t>- особого рода умелость и административные навыки;</a:t>
            </a:r>
            <a:br>
              <a:rPr lang="ru-RU" sz="3600" b="1" dirty="0">
                <a:latin typeface="Times New Roman" pitchFamily="18" charset="0"/>
              </a:rPr>
            </a:br>
            <a:r>
              <a:rPr lang="ru-RU" sz="3600" b="1" dirty="0">
                <a:latin typeface="Times New Roman" pitchFamily="18" charset="0"/>
              </a:rPr>
              <a:t>- орган управления, административная единица.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Предметом  исследований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теории менеджмента является экономическое поведение людей в их совместной деятельности и мотивационный механизм этого поведения.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2413338"/>
            <a:ext cx="838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управлении под системой подразумевается внутренняя организованная совокупность или комбинация взаимоувязанных, относительно самостоятельных составных элементов частей, которые образуют  комплексное единое целое. 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0"/>
            <a:ext cx="9144000" cy="1524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</a:rPr>
              <a:t>Управление характеризуется: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- наличием системы;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- наличием причинной связи между элементами в системе;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- наличием управляющей и управляемой подсистем</a:t>
            </a:r>
            <a:r>
              <a:rPr lang="ru-RU" dirty="0" smtClean="0">
                <a:latin typeface="Times New Roman" pitchFamily="18" charset="0"/>
              </a:rPr>
              <a:t>;</a:t>
            </a:r>
            <a:r>
              <a:rPr lang="ru-RU" dirty="0" smtClean="0"/>
              <a:t> - </a:t>
            </a:r>
            <a:r>
              <a:rPr lang="ru-RU" dirty="0" smtClean="0">
                <a:latin typeface="Times New Roman" pitchFamily="18" charset="0"/>
              </a:rPr>
              <a:t>динамичным характером и саморазвитием, саморегулированием системы;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- наличием управляющего параметра;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- наличием иерархичности и построении системы управления;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- наличием ряда других элементов и связей.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29718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</a:rPr>
              <a:t>Главная цель предприятия -  создание определенных товаров и услуг в рамках ограничений – по затратам и получаемой </a:t>
            </a:r>
            <a:r>
              <a:rPr lang="ru-RU" dirty="0" smtClean="0">
                <a:latin typeface="Times New Roman" pitchFamily="18" charset="0"/>
              </a:rPr>
              <a:t>прибыли.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В результате разделения и специализации управленческого труда возникает функция менеджмента.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Функция занимает ключевое место в системе основных категорий менеджмента.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</a:rPr>
              <a:t>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39624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</a:rPr>
              <a:t>Функция менеджмента – особые виды деятельности,  выражающей направления или стадии осуществления целенаправленного воздействия  на связи и отношения людей в процессе производства и управления им</a:t>
            </a:r>
            <a:r>
              <a:rPr lang="ru-RU" dirty="0" smtClean="0">
                <a:latin typeface="Times New Roman" pitchFamily="18" charset="0"/>
              </a:rPr>
              <a:t>. Система функций менеджмента – комплекс взаимосвязанных во времени и пространстве видов деятельности, осуществляемых субъектом управления при целенаправленном воздействии на тот или иной объект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48768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</a:rPr>
              <a:t>Общие функции менеджмента:</a:t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>
                <a:latin typeface="Times New Roman" pitchFamily="18" charset="0"/>
              </a:rPr>
              <a:t>- </a:t>
            </a:r>
            <a:r>
              <a:rPr lang="ru-RU" b="1" dirty="0">
                <a:latin typeface="Times New Roman" pitchFamily="18" charset="0"/>
              </a:rPr>
              <a:t>планирование</a:t>
            </a:r>
            <a:r>
              <a:rPr lang="ru-RU" dirty="0">
                <a:latin typeface="Times New Roman" pitchFamily="18" charset="0"/>
              </a:rPr>
              <a:t>  - это стадия процесса управления, на которой определяются цели деятельности, необходимые для  этого средства, а также разрабатываются методы, наиболее эффективные в конкретных условиях</a:t>
            </a:r>
            <a:r>
              <a:rPr lang="ru-RU" dirty="0" smtClean="0">
                <a:latin typeface="Times New Roman" pitchFamily="18" charset="0"/>
              </a:rPr>
              <a:t>;</a:t>
            </a:r>
            <a:r>
              <a:rPr lang="ru-RU" b="1" dirty="0" smtClean="0">
                <a:latin typeface="Times New Roman" pitchFamily="18" charset="0"/>
              </a:rPr>
              <a:t> </a:t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</a:rPr>
              <a:t>- организация</a:t>
            </a:r>
            <a:r>
              <a:rPr lang="ru-RU" dirty="0" smtClean="0">
                <a:latin typeface="Times New Roman" pitchFamily="18" charset="0"/>
              </a:rPr>
              <a:t>  -  это стадия формирования структуры организации, а также обеспечения всем необходимым для ее нормальной работы -  персоналом, материалами, оборудованием, зданиями, денежными средствами и др.;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9144000" cy="4572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</a:rPr>
              <a:t>- </a:t>
            </a:r>
            <a:r>
              <a:rPr lang="ru-RU" b="1" dirty="0">
                <a:latin typeface="Times New Roman" pitchFamily="18" charset="0"/>
              </a:rPr>
              <a:t>мотивация</a:t>
            </a:r>
            <a:r>
              <a:rPr lang="ru-RU" dirty="0">
                <a:latin typeface="Times New Roman" pitchFamily="18" charset="0"/>
              </a:rPr>
              <a:t>  - это деятельность, имеющая целью   активизировать людей, работающих в организации, и побуждать их эффективно  трудиться для исполнения целей, поставленных в планах</a:t>
            </a:r>
            <a:r>
              <a:rPr lang="ru-RU" dirty="0" smtClean="0">
                <a:latin typeface="Times New Roman" pitchFamily="18" charset="0"/>
              </a:rPr>
              <a:t>; </a:t>
            </a:r>
            <a:r>
              <a:rPr lang="ru-RU" dirty="0" smtClean="0"/>
              <a:t>- </a:t>
            </a:r>
            <a:r>
              <a:rPr lang="ru-RU" b="1" dirty="0" smtClean="0">
                <a:latin typeface="Times New Roman" pitchFamily="18" charset="0"/>
              </a:rPr>
              <a:t>контроль</a:t>
            </a:r>
            <a:r>
              <a:rPr lang="ru-RU" dirty="0" smtClean="0">
                <a:latin typeface="Times New Roman" pitchFamily="18" charset="0"/>
              </a:rPr>
              <a:t> – это управленческая деятельность, задачей которого является количественная и качественная  оценка и учет результатов работы организации;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-  </a:t>
            </a:r>
            <a:r>
              <a:rPr lang="ru-RU" b="1" dirty="0" smtClean="0">
                <a:latin typeface="Times New Roman" pitchFamily="18" charset="0"/>
              </a:rPr>
              <a:t>координация </a:t>
            </a:r>
            <a:r>
              <a:rPr lang="ru-RU" dirty="0" smtClean="0">
                <a:latin typeface="Times New Roman" pitchFamily="18" charset="0"/>
              </a:rPr>
              <a:t>-  это центральная функция процесса управления, обеспечивающая его бесперебойность и непрерывность.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</TotalTime>
  <Words>180</Words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Тема 11 ОСНОВНЫЕ ПОНЯТИЯ МЕНЕДЖМЕНТА НА ПРЕДПРИЯТИИ И ЕГО ФУНКЦИИ.     1. Понятие менеджмента.  2. Предмет исследования. 3.Общие функции менеджмента. </vt:lpstr>
      <vt:lpstr>менеджмент: - способ, манера обращения с людьми; - власть и искусство управления; - особого рода умелость и административные навыки; - орган управления, административная единица.</vt:lpstr>
      <vt:lpstr>Предметом  исследований теории менеджмента является экономическое поведение людей в их совместной деятельности и мотивационный механизм этого поведения.</vt:lpstr>
      <vt:lpstr>Управление характеризуется:  - наличием системы; - наличием причинной связи между элементами в системе; - наличием управляющей и управляемой подсистем; - динамичным характером и саморазвитием, саморегулированием системы; - наличием управляющего параметра; - наличием иерархичности и построении системы управления; - наличием ряда других элементов и связей.  </vt:lpstr>
      <vt:lpstr>Главная цель предприятия -  создание определенных товаров и услуг в рамках ограничений – по затратам и получаемой прибыли. В результате разделения и специализации управленческого труда возникает функция менеджмента.  Функция занимает ключевое место в системе основных категорий менеджмента. . </vt:lpstr>
      <vt:lpstr>Функция менеджмента – особые виды деятельности,  выражающей направления или стадии осуществления целенаправленного воздействия  на связи и отношения людей в процессе производства и управления им. Система функций менеджмента – комплекс взаимосвязанных во времени и пространстве видов деятельности, осуществляемых субъектом управления при целенаправленном воздействии на тот или иной объект. </vt:lpstr>
      <vt:lpstr>Общие функции менеджмента:  - планирование  - это стадия процесса управления, на которой определяются цели деятельности, необходимые для  этого средства, а также разрабатываются методы, наиболее эффективные в конкретных условиях;   - организация  -  это стадия формирования структуры организации, а также обеспечения всем необходимым для ее нормальной работы -  персоналом, материалами, оборудованием, зданиями, денежными средствами и др.;</vt:lpstr>
      <vt:lpstr>- мотивация  - это деятельность, имеющая целью   активизировать людей, работающих в организации, и побуждать их эффективно  трудиться для исполнения целей, поставленных в планах; - контроль – это управленческая деятельность, задачей которого является количественная и качественная  оценка и учет результатов работы организации; -  координация -  это центральная функция процесса управления, обеспечивающая его бесперебойность и непрерывность.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МЕНЕДЖМЕНТА НА ПРЕДПРИЯТИИ И ЕГО ФУНКЦИИ.   ПРОИЗВОДСТВЕННАЯ ПРОГРАММА  И МОЩНОСТЬ ПРЕДПРИЯТИЯ.</dc:title>
  <dc:creator>Алия Кабдулшарипова</dc:creator>
  <cp:lastModifiedBy>User</cp:lastModifiedBy>
  <cp:revision>4</cp:revision>
  <dcterms:created xsi:type="dcterms:W3CDTF">2021-08-25T15:00:01Z</dcterms:created>
  <dcterms:modified xsi:type="dcterms:W3CDTF">2021-09-06T08:49:38Z</dcterms:modified>
</cp:coreProperties>
</file>